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r>
                  <a:rPr lang="en-US" sz="1600" dirty="0"/>
                  <a:t> 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4648</TotalTime>
  <Words>1998</Words>
  <Application>Microsoft Office PowerPoint</Application>
  <PresentationFormat>Widescreen</PresentationFormat>
  <Paragraphs>492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180</cp:revision>
  <dcterms:created xsi:type="dcterms:W3CDTF">2022-03-28T18:43:16Z</dcterms:created>
  <dcterms:modified xsi:type="dcterms:W3CDTF">2022-09-05T20:50:26Z</dcterms:modified>
</cp:coreProperties>
</file>